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8" r:id="rId10"/>
    <p:sldId id="269" r:id="rId11"/>
    <p:sldId id="272" r:id="rId12"/>
    <p:sldId id="284" r:id="rId13"/>
    <p:sldId id="273" r:id="rId14"/>
    <p:sldId id="275" r:id="rId15"/>
    <p:sldId id="285" r:id="rId16"/>
    <p:sldId id="286" r:id="rId17"/>
    <p:sldId id="287" r:id="rId18"/>
    <p:sldId id="288" r:id="rId19"/>
    <p:sldId id="289" r:id="rId20"/>
    <p:sldId id="262" r:id="rId21"/>
    <p:sldId id="278" r:id="rId22"/>
    <p:sldId id="283" r:id="rId23"/>
    <p:sldId id="290" r:id="rId24"/>
    <p:sldId id="279" r:id="rId25"/>
    <p:sldId id="291" r:id="rId26"/>
    <p:sldId id="281" r:id="rId27"/>
    <p:sldId id="292" r:id="rId28"/>
    <p:sldId id="293" r:id="rId29"/>
    <p:sldId id="294" r:id="rId30"/>
    <p:sldId id="282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5F7C8-C53C-43F4-A62F-1833A9924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1E14F7-0326-4527-BA66-D5D6AC49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2FDEFC-BE5F-43EC-827D-391BB361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F22366-3AE8-4812-A21A-8881240A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4358AD-5008-47C9-9AB6-A95F0CC0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2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E826A-B48A-45FB-A8ED-1F34CFD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20F284-2098-447B-AD90-11687E07A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56DEF2-E432-4E36-90A1-E75FC725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2AB31-515A-4385-A2F4-F134EBC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9BD561-C894-453F-95D6-03CA0249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7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C8F9F74-E57D-4240-A3B1-E2AD4959C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3CE719-D977-4740-876D-112FFC7D0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BEFC08-F6A3-41C3-AF25-172BD223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98D4DD-07D5-4B13-9E9F-A014C3D1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EE5B67-171C-4314-8040-08D10455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1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F4094-108F-4591-A02C-F0AD408D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6035E-7161-4B5C-AA63-E20194675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34BEDB-C0AD-422B-81A5-83D5E17A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BD9DF-FB89-4FEA-B4D3-DC9E9D9C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15BCAB-6285-4EBD-9394-CD30D6F5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47213-92D8-4702-A44E-423BAAF7F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6AFB4B-86AD-4472-9449-DB9769907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D38E81-6047-47B7-9F17-1F22D83E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507C1A-6360-454C-9A22-BD5F0ED2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FB831-8BE6-4C2A-B74F-0C6BE349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34BAA-8F81-4034-92BA-210BD894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16995F-F4AA-4111-A029-BFD61EA7F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22C982-3D2B-43DF-855C-03900FC88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CE634F-2272-4FDC-B3DB-9146978F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166558-A54C-45AE-BBDA-3CA9ECC0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D3901-0DB2-4832-AEFB-F734A00B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2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60E6D-0227-4016-8DED-41F64571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575629-F9B9-4E63-9DCA-16B9F3367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C413A2-3EEC-41BB-9E0B-3E82B8228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FEF359-EE4D-4185-BEF6-85667C522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896470-89C6-4FAA-9A9E-6356B6A68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930DDD-555D-4E2C-B54E-1DE622B4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23B0CF-A7F3-4CCC-813C-5FA1C3D7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EDF662-F372-47F6-85D4-611B46C9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8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42193-8960-46FC-BA02-EC478B58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96AA0A-EE57-4401-B8DC-8BF94359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C52E65-6343-48F4-9493-E0B4FA98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4D07F45-D3A9-48E5-AD88-E55C6C91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8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AAA55A-DCAA-48C3-8F36-CB27DF2F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158C36-C352-45BA-A3F2-047B309E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C3BA59-5D47-4E86-B36F-06A14E0C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62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EB598-13EB-4CE3-95D4-1342C8CF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A01532-8E30-4230-BC69-B7921724C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74617E-1002-40D3-98EB-FE54921C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753BD8-672A-4B79-9B76-B76453A3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B6EAFC-F0D7-4CAA-AA0E-9225B0DD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DEB7C4-B88D-4152-BBEF-419585E6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2A70-20FB-4A68-8234-1B3C3CA0D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2DD93E-345E-454B-AD0A-A02E873BB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9C51FD-454A-4B0F-BDB4-168D743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522D06-1D14-4DD7-94F9-97B61623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36BCC9-DC11-4658-8538-F79B2009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786F7D-ACC1-4811-B6AB-A6512EB0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2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47388-3496-4EF0-924D-437FB818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C80664-386F-4074-9DE7-DC0C862A8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764D2C-84A6-4D84-9415-D9D87E8B5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FCF5-D14D-4E2C-A048-CBBE32B04596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B97175-AE11-4703-AE09-102B0C692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014E8-CCF4-4E18-93A4-1D02075E1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8B7D7-BA9B-4125-9A41-53A81BFC3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ds1teremok.gavyam@yarregion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F8A71-2501-40C5-8409-F12CADE44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720" y="20058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Основная образовательная программа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МДОУ «Детский сад №1 «Теремок»</a:t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в соответствии в ФОП ДО)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BD2A19-281A-4715-917C-77E14791A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2194"/>
            <a:ext cx="9144000" cy="101060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краткая презентация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35C5CE-9447-49B3-9388-92BABF6B97C3}"/>
              </a:ext>
            </a:extLst>
          </p:cNvPr>
          <p:cNvSpPr txBox="1"/>
          <p:nvPr/>
        </p:nvSpPr>
        <p:spPr>
          <a:xfrm>
            <a:off x="4271645" y="6457950"/>
            <a:ext cx="348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г. Гаврилов –Ям 202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F27B4-364B-4712-8FDE-57578D8C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Виды деятельности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 дошкольном возрасте (3-8 лет)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3CBEE-2EC5-453D-9594-6906411AB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7" y="1343818"/>
            <a:ext cx="11501437" cy="549592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игровая, включая сюжетно-ролевую игру, игру с правилами и другие виды игры;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коммуникативная (общение и взаимодействие со взрослыми и сверстниками);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познавательно-исследовательская (исследования объектов окружающего мира и экспериментирования с ними);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восприятие художественной литературы и фольклора;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самообслуживание и элементарный бытовой труд (в помещении и на улице);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изобразительная (рисование, лепка, аппликация);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двигательная (овладение основными движениями) форма активности ребенка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самообслуживание и элементарный бытовой труд (в помещении и на улице);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изобразительная (рисование, лепка, аппликация);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двигательная (овладение основными движениями) форма активности ребенка.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21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57F92-E790-46A8-A337-1AC7B56B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ориентиры раннего возраста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6CC2B-6453-4338-B539-8090F6B6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14389"/>
            <a:ext cx="11730038" cy="59213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 ребенка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с желанием играет в подвижные игры;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др.);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стремится к общению со взрослыми, реагирует на их настроение; ребенок проявляет интерес к сверстникам;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наблюдает за их действиями и подражает им; играет рядом;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понимает и выполняет простые поручения взрослого;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стремится проявлять самостоятельность в бытовом и игровом поведении;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способен направлять свои действия на достижение простой, самостоятельно поставленной цели; </a:t>
            </a:r>
          </a:p>
        </p:txBody>
      </p:sp>
    </p:spTree>
    <p:extLst>
      <p:ext uri="{BB962C8B-B14F-4D97-AF65-F5344CB8AC3E}">
        <p14:creationId xmlns:p14="http://schemas.microsoft.com/office/powerpoint/2010/main" val="186090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57F92-E790-46A8-A337-1AC7B56B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ориентиры раннего возраста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6CC2B-6453-4338-B539-8090F6B6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14389"/>
            <a:ext cx="11730038" cy="59213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знает, с помощью каких средств и в какой последовательности продвигаться к цели;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владеет активной речью, использует в общении разные части речи, простые предложения из 4-х слов и более, включенные в общение;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может обращаться с вопросами и просьбами;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проявляет интерес к стихам, сказкам, повторяет отдельные слова и фразы за взрослым;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рассматривает картинки, показывает и называет предметы, изображенные на них;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различает и называет основные цвета, формы предметов, ориентируется в основных пространственных и временных отношениях;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осуществляет поисковые и обследовательские действия;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активно действует с окружающими его предметами, знает названия, свойства и назначение многих предметов, находящихся в его повседневном обиходе;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в играх отображает действия окружающих («готовит обед», «ухаживает за больным» и др.), воспроизводит не только их последовательность и взаимосвязь, но и социальные отношения (ласково обращается с куклой, делает ей замечания), заранее определяет цель («Я буду лечить куклу»).</a:t>
            </a:r>
          </a:p>
        </p:txBody>
      </p:sp>
    </p:spTree>
    <p:extLst>
      <p:ext uri="{BB962C8B-B14F-4D97-AF65-F5344CB8AC3E}">
        <p14:creationId xmlns:p14="http://schemas.microsoft.com/office/powerpoint/2010/main" val="298221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26590-64C5-4C6E-876F-15C9A7AE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086"/>
            <a:ext cx="10515600" cy="9779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DA602-10B1-4FCA-B6D6-B50FB9BB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169986"/>
            <a:ext cx="11772900" cy="568801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 ребенка сформированы основные психофизические и нравственно-волевые качества;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владеет основными движениями и элементами спортивных игр, может контролировать свои движение и управлять ими;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соблюдает элементарные правила здорового образа жизни и личной гигиены;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результативно выполняет физические упражнения (общеразвивающие, основные движения, спортивные), участвует в туристских пеших прогулках, осваивает простейшие туристические навыки, ориентируется на местности;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проявляет элементы творчества в двигательной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проявляет морально-волевые качества, самоконтроль и может осуществлять анализ своей двигательной деятельности;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</a:p>
        </p:txBody>
      </p:sp>
    </p:spTree>
    <p:extLst>
      <p:ext uri="{BB962C8B-B14F-4D97-AF65-F5344CB8AC3E}">
        <p14:creationId xmlns:p14="http://schemas.microsoft.com/office/powerpoint/2010/main" val="1815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33558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имеет начальные представления о правилах безопасного поведения в двигательной деятельности;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 том, что такое здоровье, понимает, как поддержать, укрепить и сохранить его;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соблюдает элементарные социальные нормы и правила поведения в различных видах деятельности, взаимоотношениях со взрослыми и сверстниками;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владеет средствами общения и способами взаимодействия со взрослыми и сверстниками;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способен понимать и учитывать интересы и чувства других;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договариваться и дружить со сверстниками;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старается разрешать возникающие конфликты конструктивными способами;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способен понимать свои переживания и причины их возникновения, регулировать свое поведение и осуществлять выбор социально одобряемых действий в конкретных ситуациях, обосновывать свои ценностные ориентации;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стремится сохранять позитивную самооценку;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проявляет положительное отношение к миру, разным видам труда, другим людям и самому себе; </a:t>
            </a:r>
          </a:p>
        </p:txBody>
      </p:sp>
    </p:spTree>
    <p:extLst>
      <p:ext uri="{BB962C8B-B14F-4D97-AF65-F5344CB8AC3E}">
        <p14:creationId xmlns:p14="http://schemas.microsoft.com/office/powerpoint/2010/main" val="426496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33558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 ребенка выражено стремление заниматься социально значимой деятельностью;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способен откликаться на эмоции близких людей, проявлять эмпатию (сочувствие, сопереживание, содействие);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способен к осуществлению социальной навигации как ориентации в социуме и соблюдению правил безопасности в реальном и цифровом взаимодействии;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способен решать адекватные возрасту интеллектуальные, творческие и личностные задачи;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применять накопленный опыт для осуществления различных видов детской деятельности, принимать собственные решения и проявлять инициативу;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коммуникативно-речевыми умениями;</a:t>
            </a:r>
          </a:p>
        </p:txBody>
      </p:sp>
    </p:spTree>
    <p:extLst>
      <p:ext uri="{BB962C8B-B14F-4D97-AF65-F5344CB8AC3E}">
        <p14:creationId xmlns:p14="http://schemas.microsoft.com/office/powerpoint/2010/main" val="1373926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54355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знает и осмысленно воспринимает литературные произведения различных жанров, имеет предпочтения в жанрах литературы, проявляет интерес к книгам познавательного характера, определяет характеры персонажей, мотивы их поведения, оценивает поступки литературных героев;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обладает начальными знаниями о природном и социальном мире, в котором он живет: элементарными представлениями из области естествознания, математики, истории, искусства и спорта, информатики и инженерии и т.п.;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 себе, собственной принадлежности и принадлежности других людей к определенному полу;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составе семьи, родственных отношениях и взаимосвязях, семейных традициях;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 обществе, его национально-культурных ценностях;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государстве и принадлежности к нему;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проявляет любознательность, активно задает вопросы взрослым и сверстникам;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интересуется субъективно новым и неизвестным в окружающем мире;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способен самостоятельно придумывать объяснения явлениям природы и поступкам людей;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склонен наблюдать, экспериментировать;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строить смысловую картину окружающей реальности, использует основные культурные способы деятельности; </a:t>
            </a:r>
          </a:p>
        </p:txBody>
      </p:sp>
    </p:spTree>
    <p:extLst>
      <p:ext uri="{BB962C8B-B14F-4D97-AF65-F5344CB8AC3E}">
        <p14:creationId xmlns:p14="http://schemas.microsoft.com/office/powerpoint/2010/main" val="127235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5435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имеет представление о жизни людей в России, имеет некоторые представления о важных исторических событиях Отечества;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имеет представление о многообразии стран и народов мира;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способен применять в жизненных и игровых ситуациях знания о количестве, форме, величине предметов, пространстве и времени, умения считать, измерять, сравнивать, вычислять и др.;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имеет разнообразные познавательные умения: определяет противоречия, формулирует задачу исследования, использует разные способы и средства проверки предположений: сравнение с эталонами, классификацию, систематизацию, некоторые цифровые средства и др.;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имеет представление о некоторых наиболее ярких представителях живой природы России и планеты, их отличительных признаках, среде обитания, потребностях живой природы, росте и развитии живых существ;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свойствах неживой природы, сезонных изменениях в природе, наблюдает за погодой, живыми объектами, имеет сформированный познавательный интерес к природе, осознанно соблюдает правила поведения в природе, знает способы охраны природы, демонстрирует заботливое отношение к ней; </a:t>
            </a:r>
          </a:p>
        </p:txBody>
      </p:sp>
    </p:spTree>
    <p:extLst>
      <p:ext uri="{BB962C8B-B14F-4D97-AF65-F5344CB8AC3E}">
        <p14:creationId xmlns:p14="http://schemas.microsoft.com/office/powerpoint/2010/main" val="2439901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54355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выражает интерес к культурным традициям народа в процессе знакомства с различными видами и жанрами искусства;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обладает начальными знаниями об искусстве;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владеет умениями, навыками и средствами художественной выразительности в различных видах деятельности и искусства;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использует различные технические приемы в свободной художественной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ребенок 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учетом игровой ситуации;</a:t>
            </a:r>
          </a:p>
        </p:txBody>
      </p:sp>
    </p:spTree>
    <p:extLst>
      <p:ext uri="{BB962C8B-B14F-4D97-AF65-F5344CB8AC3E}">
        <p14:creationId xmlns:p14="http://schemas.microsoft.com/office/powerpoint/2010/main" val="3787069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4CF-2298-41AA-B24D-0A251628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110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Целевые достижения на этапе завершения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21B436-BCD6-4A65-9F6A-40EF0AD1E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8" y="1314450"/>
            <a:ext cx="11715750" cy="554355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владеет разными формами и видами игры, различает условную и реальную ситуации, предлагает и объясняет замысел игры, комбинирует сюжеты на основе реальных, вымышленных событий, выполняет несколько ролей в одной игре, подбирает разные средства для создания игровых образов, согласовывает свои интересы с интересами партнеров по игре, управляет персонажами в режиссерской игре;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ребенок способен планировать свои действия, направленные на достижение конкретной цели;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демонстрирует сформированные предпосылки к учебной деятельности и элементы готовности к школьному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3377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8D8EA-7C92-49EE-B482-1FACC8DF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Основная образовательная программа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8C503-6AA1-4F6E-92AB-A01FC0492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Определяет цель, задачи, планируемые результаты, содержание и организацию образовательного процесса на ступени дошкольного образования </a:t>
            </a:r>
          </a:p>
          <a:p>
            <a:pPr algn="ctr"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Создает основу для преемственности уровней  дошкольного и начального общего 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649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91721-3ED5-4338-AA04-07DAB6CB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Содержание образовательной деятельности по возрастам соответствует федеральной образовательной программе дошкольного образования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22A2DB-A9BD-4C81-89CE-0AC451B9D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75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Вариативная часть программы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Оздоровительная работа: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система оздоровительных мероприятий, группа оздоровительной направленности, оздоровительные часы, профилактика нарушений опорно-двигательной системы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Опытно-экспериментальная деятельность: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образовательные события по программе «Экспериментирование с живой и неживой природой»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588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090DB-9CB0-4347-9595-B73A2BA8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89217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Коррекционно-развивающая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483476-8C7D-4C08-BDE8-FF39AA69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000126"/>
            <a:ext cx="11701462" cy="57499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Задачи КРР на уровне ДО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определение ООП обучающихся, в том числе с трудностями освоения Федеральной программы и социализации в ДОО;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своевременное выявление обучающихся с трудностями социальной адаптации, обусловленными различными причинами;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осуществление индивидуально ориентированной психолого-педагогической помощи обучающимся с учетом особенностей их психического и (или) физического развития, индивидуальных возможностей и потребностей (в соответствии с рекомендациями ПМПК или ППК;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оказание родителям (законным представителям) обучающихся консультативной психолого-педагогической помощи по вопросам развития и воспитания детей дошкольного возраста;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содействие поиску и отбору одаренных обучающихся, их творческому развитию;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выявление детей с проблемами развития эмоциональной и интеллектуальной сферы;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реализация комплекса индивидуально ориентированных мер по ослаблению, снижению или устранению отклонений в развитии и проблем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675786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A12A9-EC53-4097-9341-AE5B73AA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64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Коррекционно-развивающая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58FB41-5BE8-486C-A77B-F40C6219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3" y="1157288"/>
            <a:ext cx="11415712" cy="521493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Включает в себя: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выбор оптимальных для развития обучающегося коррекционно-развивающих программ/методик психолого-педагогического сопровождения в соответствии с его особыми (индивидуальными) образовательными потребностями;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организацию, разработку и проведение специалистами индивидуальных и групповых коррекционно-развивающих занятий, необходимых для преодоления нарушений поведения и развития, трудностей в освоении образовательной программы и социализации;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коррекцию и развитие высших психических функций;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развитие эмоционально-волевой и личностной сферы обучающегося и психологическую коррекцию его поведения;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развитие коммуникативных способностей, социального и эмоционального интеллекта обучающихся, формирование их коммуникативной компетентности;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коррекцию и развитие психомоторной сферы, координации и регуляции движений;</a:t>
            </a:r>
          </a:p>
        </p:txBody>
      </p:sp>
    </p:spTree>
    <p:extLst>
      <p:ext uri="{BB962C8B-B14F-4D97-AF65-F5344CB8AC3E}">
        <p14:creationId xmlns:p14="http://schemas.microsoft.com/office/powerpoint/2010/main" val="3887682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A12A9-EC53-4097-9341-AE5B73AA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64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Коррекционно-развивающая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58FB41-5BE8-486C-A77B-F40C6219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3" y="1157288"/>
            <a:ext cx="11415712" cy="521493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Включает в себя: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условий, обеспечивающих развитие, обучение и воспитание детей с ярко выраженной познавательной направленностью, высоким уровнем умственного развития или иной направленностью одаренности;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создание насыщенной РППС для разных видов деятельности;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формирование инклюзивной образовательной среды, в том числе обеспечивающей включение детей иностранных граждан в российское  образовательное пространство с сохранением культуры и идентичности, связанных со страной исхода\происхождения;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оказание поддержки ребенку в случаях неблагоприятных условий жизни, психотравмирующих обстоятельствах при условии информирования соответствующих структур социальной защиты;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преодоление педагогической запущенности в работе с обучающимся, стремление устранить неадекватные методы воспитания в семье во взаимодействии родителей (законных представителей) с детьми;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помощь в устранении психотравмирующих ситуаций в жизни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3199413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C088B-D9CD-40F8-B8D7-0FF57DD8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Особенности взаимодействия педагогического коллектива с семьями воспитанников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0DF3CF-813D-4098-834A-897EDC815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Цели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</p:txBody>
      </p:sp>
    </p:spTree>
    <p:extLst>
      <p:ext uri="{BB962C8B-B14F-4D97-AF65-F5344CB8AC3E}">
        <p14:creationId xmlns:p14="http://schemas.microsoft.com/office/powerpoint/2010/main" val="241493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C088B-D9CD-40F8-B8D7-0FF57DD8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Особенности взаимодействия педагогического коллектива с семьями воспитанников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0DF3CF-813D-4098-834A-897EDC81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Задачи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информирование родителей (законных представителей) и общественность относительно целей ДО,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способствование развитию ответственного и осознанного родительства как базовой основы благополучия семьи;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вовлечение родителей (законных представителей) в образовательный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247932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66816-8262-4A84-B2C8-CA9AEF87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Участие родителей в жизни ДОУ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проведении мониторинговых исследований;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создании условий (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участие в субботниках по благоустройству территории; помощь в создании предметно-развивающей среды; оказание помощи в ремонтных работах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управлении ДОУ;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просветительской деятельности, направленной на  повышение педагогической культуры, расширение информационного поля родителей;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воспитательно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-образовательном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694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66816-8262-4A84-B2C8-CA9AEF87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Цели программы воспитания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Общая цель воспитания в ДОО ‒ 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2) Формирование ценностного отношения к окружающему миру (природному и социокультурному), другим людям, самому себе;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1696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66816-8262-4A84-B2C8-CA9AEF87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Задачи программы воспитания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содействовать развитию личности, основанному на принятых в обществе представлениях о добре и зле, должном и недопустимом;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создавать условия для развития и реализации личностного потенциала ребенка, его готовности к творческому самовыражению и саморазвитию, самовоспитанию;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создания воспитывающих общностей.</a:t>
            </a:r>
          </a:p>
        </p:txBody>
      </p:sp>
    </p:spTree>
    <p:extLst>
      <p:ext uri="{BB962C8B-B14F-4D97-AF65-F5344CB8AC3E}">
        <p14:creationId xmlns:p14="http://schemas.microsoft.com/office/powerpoint/2010/main" val="222463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56E980-041C-48CD-A732-F3B50C41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6325"/>
            <a:ext cx="676275" cy="12906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979C48C-1760-4FD1-B90A-30267C1A5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43441"/>
              </p:ext>
            </p:extLst>
          </p:nvPr>
        </p:nvGraphicFramePr>
        <p:xfrm>
          <a:off x="371475" y="214313"/>
          <a:ext cx="11344275" cy="649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38">
                  <a:extLst>
                    <a:ext uri="{9D8B030D-6E8A-4147-A177-3AD203B41FA5}">
                      <a16:colId xmlns:a16="http://schemas.microsoft.com/office/drawing/2014/main" val="3767005416"/>
                    </a:ext>
                  </a:extLst>
                </a:gridCol>
                <a:gridCol w="2014537">
                  <a:extLst>
                    <a:ext uri="{9D8B030D-6E8A-4147-A177-3AD203B41FA5}">
                      <a16:colId xmlns:a16="http://schemas.microsoft.com/office/drawing/2014/main" val="3557652689"/>
                    </a:ext>
                  </a:extLst>
                </a:gridCol>
                <a:gridCol w="6743700">
                  <a:extLst>
                    <a:ext uri="{9D8B030D-6E8A-4147-A177-3AD203B41FA5}">
                      <a16:colId xmlns:a16="http://schemas.microsoft.com/office/drawing/2014/main" val="2286295583"/>
                    </a:ext>
                  </a:extLst>
                </a:gridCol>
              </a:tblGrid>
              <a:tr h="9001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Направление воспитания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Ценности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Цель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503546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Патриотическое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Родина, природа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Содействовать формированию у ребенка личностной позиции наследника традиций и культуры, защитника Отечества и творца (созидателя), ответственного за будущее своей страны.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071847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Духовно-нравственное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Жизнь, милосердие, добро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способности к духовному развитию, нравственному самосовершенствованию, индивидуально-ответственному поведению.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623402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Социальное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Человек, семья, дружба, сотрудничество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ценностного отношения детей к семье, другому человеку, развитие дружелюбия, умения находить общий язык с другими людьми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56914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Познавательное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Познание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ценности познания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7218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Физическое и оздоровительное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Здоровье, жизнь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ценностного отношения детей к здоровому образу жизни, овладение элементарными гигиеническими навыками и правилами безопасности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38799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Трудовое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Труд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Формирование ценностного отношения детей к труду, трудолюбию и приобщение ребенка к труду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58157"/>
                  </a:ext>
                </a:extLst>
              </a:tr>
              <a:tr h="647327">
                <a:tc>
                  <a:txBody>
                    <a:bodyPr/>
                    <a:lstStyle/>
                    <a:p>
                      <a:r>
                        <a:rPr lang="ru-RU" dirty="0"/>
                        <a:t>Эстетическое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Культура </a:t>
                      </a:r>
                      <a:r>
                        <a:rPr lang="ru-RU"/>
                        <a:t>и красота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Способствовать становлению у ребенка ценностного отношения к красоте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14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5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8D8EA-7C92-49EE-B482-1FACC8DF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Контингент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48C503-6AA1-4F6E-92AB-A01FC0492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825625"/>
            <a:ext cx="11587162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           В детском саду работают: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 группы общеразвивающей направленности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 группы комбинированной направленности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 группа - оздоровительная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 п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ринцип комплектования - одновозрастной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997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95966-9FC2-4B37-86EE-6090C8F2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Приглашаем к сотрудничеству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A43FF2-00F6-427A-B973-BF25A16A4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152240 Ярославская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обл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г. Гаврилов-Ям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ул. Луначарского д 17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тел: (848534) 2-00-66, 2-48-47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e-mail: </a:t>
            </a:r>
            <a:r>
              <a:rPr lang="en-US" dirty="0">
                <a:hlinkClick r:id="rId2"/>
              </a:rPr>
              <a:t>ds1teremok.gavyam@yarregion.ru</a:t>
            </a:r>
            <a:r>
              <a:rPr lang="ru-RU" dirty="0"/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0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0FEC3-F1BD-4706-B046-6D3E170D6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224"/>
            <a:ext cx="10515600" cy="106362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Режим дня в  детском саду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AE5E3-49B1-4EFF-8D36-814443C94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62292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Прием детей в детский сад, самостоятельная, деятельность детей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Утренняя гимнастика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Завтрак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Развивающие образовательные ситуации на игровой основе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Второй завтрак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Прогулка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Обед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Дневной сон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Подъем, дыхательная гимнастика, воздушные процедуры, игровой массаж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Совместная продуктивная деятельность, индивидуальная работа с детьми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Полдник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Игры, досуги, самостоятельная деятельность по интересам, общение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7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82012-EA2B-4545-BB1E-D465E3E5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441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Миссия ДОУ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F30545-3B46-48E4-86EA-FFBD82C6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413"/>
            <a:ext cx="10515600" cy="5529262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отношению к воспитанникам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  осуществление личностно – ориентированного подхода к каждому ребенку,  предоставление каждому условий, необходимых для целостного развития личности, формирование компетентностей с учетом их индивидуальных способностей и возможностей, в соответствии с требованиями семьи и государства, посредством обеспечения сохранения, укрепления и развития психического и физического здоровья;</a:t>
            </a:r>
          </a:p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отношению к родителям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  активное включение их в совместную деятельность как равноправных и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равноответственных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партнеров на основе понимания важности и необходимости их роли в жизни ребенка;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отношению к социуму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:  повышение конкурентоспособности ДОУ за счет повышения качества образовательного процесса, расширения спектра образовательных услуг.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62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30BBE-1B66-4AF0-A834-79F9FF74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Цель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B6BEE-24BE-460E-8B17-B1A9A6B7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65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D64A1-2D44-4B6B-B8F1-8D5EED32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931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Задачи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530E2-CD0D-48F5-9FA7-511DA3783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849313"/>
            <a:ext cx="11730038" cy="620871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обеспечение единых для РФ содержания ДО и планируемых результатов освоения образовательной программы ДО;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построение (структурирование) содержания образовательной работы на основе учета возрастных и индивидуальных особенностей развития;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охрана и укрепление физического и психического здоровья детей, в том числе их эмоционального благополучия;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достижение детьми на этапе завершения ДО уровня развития, необходимог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 </a:t>
            </a:r>
            <a:r>
              <a:rPr lang="ru-RU" sz="3300" dirty="0">
                <a:solidFill>
                  <a:schemeClr val="accent6">
                    <a:lumMod val="75000"/>
                  </a:schemeClr>
                </a:solidFill>
              </a:rPr>
              <a:t>и достаточного для успешного освоения ими образовательных программ начального общего образования.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2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7B1EE-4A96-40F3-B3D6-B756587F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Основные направления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развития и образования детей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24444-0989-408C-9FA1-81EF4589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Социально-коммуникативное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Познавательное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Речевое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Художественно-эстетическое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Физическое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Содержание образовательных областей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реализуется через различные виды деятельности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47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839CC-A8AE-4E8F-9773-96EF89E1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Виды деятельности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 раннем возрасте (1-3 года)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32B0F-5AE7-4B5A-A76C-C2F8B76F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предметная деятельность и игры с составными и динамическими игрушками;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экспериментирование с материалами и веществами (песок, вода, тесто и пр.);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общение с взрослым и совместные игры со сверстниками под руководством взрослого;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самообслуживание и действия с бытовыми предметами-орудиями (ложка, совок, лопатка и пр.);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восприятие смысла музыки, сказок, стихов, рассматривание картинок; </a:t>
            </a:r>
          </a:p>
          <a:p>
            <a:pPr>
              <a:buFont typeface="Wingdings" pitchFamily="2" charset="2"/>
              <a:buChar char="q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двигательная активность.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11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2990</Words>
  <Application>Microsoft Office PowerPoint</Application>
  <PresentationFormat>Широкоэкранный</PresentationFormat>
  <Paragraphs>234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Тема Office</vt:lpstr>
      <vt:lpstr>Основная образовательная программа  МДОУ «Детский сад №1 «Теремок» (в соответствии в ФОП ДО)</vt:lpstr>
      <vt:lpstr>Основная образовательная программа </vt:lpstr>
      <vt:lpstr>Контингент детей</vt:lpstr>
      <vt:lpstr>Режим дня в  детском саду</vt:lpstr>
      <vt:lpstr>Миссия ДОУ</vt:lpstr>
      <vt:lpstr>Цель программы</vt:lpstr>
      <vt:lpstr>Задачи программы</vt:lpstr>
      <vt:lpstr>Основные направления  развития и образования детей </vt:lpstr>
      <vt:lpstr>Виды деятельности  в раннем возрасте (1-3 года)</vt:lpstr>
      <vt:lpstr>Виды деятельности  в дошкольном возрасте (3-8 лет)</vt:lpstr>
      <vt:lpstr>Целевые ориентиры раннего возраста</vt:lpstr>
      <vt:lpstr>Целевые ориентиры раннего возраста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Целевые достижения на этапе завершения дошкольного образования</vt:lpstr>
      <vt:lpstr>Содержание образовательной деятельности по возрастам соответствует федеральной образовательной программе дошкольного образования</vt:lpstr>
      <vt:lpstr>Коррекционно-развивающая работа</vt:lpstr>
      <vt:lpstr>Коррекционно-развивающая работа</vt:lpstr>
      <vt:lpstr>Коррекционно-развивающая работа</vt:lpstr>
      <vt:lpstr>Особенности взаимодействия педагогического коллектива с семьями воспитанников</vt:lpstr>
      <vt:lpstr>Особенности взаимодействия педагогического коллектива с семьями воспитанников</vt:lpstr>
      <vt:lpstr>Участие родителей в жизни ДОУ</vt:lpstr>
      <vt:lpstr>Цели программы воспитания</vt:lpstr>
      <vt:lpstr>Задачи программы воспитания</vt:lpstr>
      <vt:lpstr>Презентация PowerPoint</vt:lpstr>
      <vt:lpstr>Приглашаем к сотрудничеству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 МДОУ «Детский сад №1 «Теремок»</dc:title>
  <dc:creator>Галина Дементьева</dc:creator>
  <cp:lastModifiedBy> </cp:lastModifiedBy>
  <cp:revision>36</cp:revision>
  <dcterms:created xsi:type="dcterms:W3CDTF">2022-12-16T18:21:44Z</dcterms:created>
  <dcterms:modified xsi:type="dcterms:W3CDTF">2023-12-23T12:16:48Z</dcterms:modified>
</cp:coreProperties>
</file>