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2" r:id="rId4"/>
    <p:sldId id="280" r:id="rId5"/>
    <p:sldId id="266" r:id="rId6"/>
    <p:sldId id="260" r:id="rId7"/>
    <p:sldId id="262" r:id="rId8"/>
    <p:sldId id="263" r:id="rId9"/>
    <p:sldId id="286" r:id="rId10"/>
    <p:sldId id="287" r:id="rId11"/>
    <p:sldId id="283" r:id="rId12"/>
    <p:sldId id="261" r:id="rId13"/>
    <p:sldId id="285" r:id="rId14"/>
    <p:sldId id="269" r:id="rId15"/>
    <p:sldId id="271" r:id="rId16"/>
    <p:sldId id="274" r:id="rId17"/>
    <p:sldId id="276" r:id="rId18"/>
    <p:sldId id="277" r:id="rId19"/>
    <p:sldId id="278" r:id="rId20"/>
    <p:sldId id="279" r:id="rId21"/>
    <p:sldId id="267" r:id="rId22"/>
    <p:sldId id="268" r:id="rId23"/>
    <p:sldId id="284" r:id="rId24"/>
  </p:sldIdLst>
  <p:sldSz cx="9144000" cy="6858000" type="screen4x3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020A-0007-41BE-892D-1DE39BAF6317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9409-646F-4267-899C-37D2E40D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6000" b="1" dirty="0">
                <a:solidFill>
                  <a:srgbClr val="FF000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«Сбережем деревце»</a:t>
            </a:r>
            <a:endParaRPr lang="ru-RU" sz="6000" dirty="0">
              <a:solidFill>
                <a:srgbClr val="FF000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Автор: Жеглова Мария (6 лет)</a:t>
            </a:r>
          </a:p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Романюк Т. М.</a:t>
            </a:r>
            <a:b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воспитатель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Шапорева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Е.В. </a:t>
            </a:r>
          </a:p>
          <a:p>
            <a:pPr algn="r"/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г. Гаврилов-Ям</a:t>
            </a:r>
          </a:p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0E296-1174-4039-81A9-1F74D8B22787}"/>
              </a:ext>
            </a:extLst>
          </p:cNvPr>
          <p:cNvSpPr txBox="1"/>
          <p:nvPr/>
        </p:nvSpPr>
        <p:spPr>
          <a:xfrm>
            <a:off x="3059832" y="572869"/>
            <a:ext cx="3924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«Детский сад №1 «Теремок»</a:t>
            </a:r>
            <a:b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1372" y="1628800"/>
            <a:ext cx="466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Print" pitchFamily="2" charset="0"/>
              </a:rPr>
              <a:t>Исследовательский проект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3033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Segoe Print" pitchFamily="2" charset="0"/>
              </a:rPr>
              <a:t>Художники рисуют…</a:t>
            </a:r>
            <a:endParaRPr lang="ru-RU" sz="2000" dirty="0">
              <a:latin typeface="Segoe Print" pitchFamily="2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024336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3968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Segoe Print" pitchFamily="2" charset="0"/>
              </a:rPr>
              <a:t>С помощью обойной бумаги мы украшаем стены в наших домах.</a:t>
            </a:r>
          </a:p>
        </p:txBody>
      </p:sp>
      <p:pic>
        <p:nvPicPr>
          <p:cNvPr id="37892" name="Picture 4" descr="Виды обоев для стен - Бумажные обо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995936" cy="2658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https://ginger-slim.ru/wp-content/uploads/2020/04/k-chemu-snyatsya-krupnye-bumazhnye-den-gi-v-rukah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227653" cy="2204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7" y="56612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Print" pitchFamily="2" charset="0"/>
              </a:rPr>
              <a:t>А еще из бумаги делают деньги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106F6-8037-4379-906E-F87278B17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Применение бумаги.</a:t>
            </a:r>
            <a:br>
              <a:rPr lang="ru-RU" sz="2400" dirty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</a:br>
            <a:endParaRPr lang="ru-RU" sz="5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37FB2D-E38D-4EC5-AA76-B4D843537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Бумагу человек в своей жизни использует широко: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Для письма и печати (книги, журналы, газеты, тетради)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Отделочный материал (обои)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Поделочный материал (оригами, </a:t>
            </a:r>
            <a:r>
              <a:rPr lang="ru-RU" sz="2000" b="1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аппликация, папье</a:t>
            </a: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 - маше)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Упаковочный материал (фантики, мешки, коробки)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Чистящий материал (салфетки, туалетная бумага)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Segoe Print" panose="02000600000000000000" pitchFamily="2" charset="0"/>
                <a:ea typeface="Times New Roman" panose="02020603050405020304" pitchFamily="18" charset="0"/>
              </a:rPr>
              <a:t>Производство денег</a:t>
            </a:r>
            <a:endParaRPr lang="ru-RU" sz="2000" b="1" dirty="0">
              <a:effectLst/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6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F7A18E-4F83-46F7-BEC5-04449AFFAF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1942" y="1687010"/>
            <a:ext cx="3346004" cy="2509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D92A44-4893-489A-8126-E847D9245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5823" y="2144857"/>
            <a:ext cx="2976330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345641-0F25-466C-AAF5-1DA83F415A77}"/>
              </a:ext>
            </a:extLst>
          </p:cNvPr>
          <p:cNvSpPr txBox="1"/>
          <p:nvPr/>
        </p:nvSpPr>
        <p:spPr>
          <a:xfrm>
            <a:off x="298782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3E0DB6-4592-4C30-A55F-44CA485FFC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84" y="1388891"/>
            <a:ext cx="3074077" cy="2305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322004" y="404468"/>
            <a:ext cx="4283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 помощью опытов я изучила     свойства бумаги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653136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Print" pitchFamily="2" charset="0"/>
              </a:rPr>
              <a:t>бумага непрозрачна, чем толще бумага, тем меньше света она пропускает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5085184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Print" pitchFamily="2" charset="0"/>
              </a:rPr>
              <a:t>тонкая бумага легко режется ножницами, толстая труднее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4725144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Print" pitchFamily="2" charset="0"/>
              </a:rPr>
              <a:t>бумагу легко складывать. Линия сгиба сохраняется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4D88BB13-BF25-47F9-ABB7-EB1AD67C49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219" y="945044"/>
            <a:ext cx="3024338" cy="2807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29414-972A-4DFC-A5B2-64772BD42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6388" y="3906053"/>
            <a:ext cx="3240360" cy="2430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4221088"/>
            <a:ext cx="2880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любая бумага промокает. После намокания она теряет форму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92E1A-7935-4D0B-947F-6890E69B4A0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596685"/>
            <a:ext cx="2448272" cy="326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516216" y="476672"/>
            <a:ext cx="2448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Print" pitchFamily="2" charset="0"/>
              </a:rPr>
              <a:t>любая бумага сминается. Я сминала бумагу в шар. Чем толще бумага, тем больше получился размер бумажного шара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437112"/>
            <a:ext cx="2339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Print" pitchFamily="2" charset="0"/>
              </a:rPr>
              <a:t>бумага очень быстро загорается и быстро сгорает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357" y="864822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Первый  этап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1651" y="1695819"/>
            <a:ext cx="479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Для изготовления бумаги нам потребуется</a:t>
            </a:r>
          </a:p>
        </p:txBody>
      </p:sp>
      <p:pic>
        <p:nvPicPr>
          <p:cNvPr id="6" name="Рисунок 5" descr="IMG_20210424_123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0256"/>
            <a:ext cx="2860951" cy="3709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6016" y="2334829"/>
            <a:ext cx="37444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Исписанная тетрадь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Миска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Клей ПВА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Блендер для измельчения бумажной массы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Пяльцы с натянутой сеткой для просушивания бумажной массы</a:t>
            </a:r>
          </a:p>
          <a:p>
            <a:pPr marL="342900" indent="-342900">
              <a:buAutoNum type="arabicPeriod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Красители для придания нашей бумаге цвета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2582" y="548680"/>
            <a:ext cx="4178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Изготовление бумаги самостоятельно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6236">
            <a:off x="282913" y="2016365"/>
            <a:ext cx="1865822" cy="2427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494116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Мы</a:t>
            </a:r>
            <a:r>
              <a:rPr lang="ru-RU" sz="2400" b="1" dirty="0">
                <a:latin typeface="Segoe Print" panose="02000600000000000000" pitchFamily="2" charset="0"/>
                <a:cs typeface="Times New Roman" pitchFamily="18" charset="0"/>
              </a:rPr>
              <a:t> взяли исписанную тетрадь, разорвали ее на мелкие кусочки и залили горячей водой</a:t>
            </a:r>
          </a:p>
        </p:txBody>
      </p:sp>
      <p:pic>
        <p:nvPicPr>
          <p:cNvPr id="7" name="Рисунок 6" descr="IMG_20210424_100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3376" y="593040"/>
            <a:ext cx="1954608" cy="2809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20210424_101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761" y="476672"/>
            <a:ext cx="2195294" cy="3042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210424_102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1914">
            <a:off x="7113130" y="2655893"/>
            <a:ext cx="1542638" cy="22028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772850"/>
            <a:ext cx="182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Второй этап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424_124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606321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10424_124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4664"/>
            <a:ext cx="2847407" cy="3269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210424_124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4131" y="3573017"/>
            <a:ext cx="2930358" cy="3234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62068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Третий этап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4811305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Дали постоять несколько часов, для того чтобы бумага хорошо намокла, блендером измельчили в однородную массу, добавили клей ПВА, перемешали и выложили</a:t>
            </a:r>
            <a:endParaRPr lang="ru-RU" sz="2000" b="1" i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10424_125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595701"/>
            <a:ext cx="2937520" cy="3397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20210424_125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20688"/>
            <a:ext cx="3856432" cy="4261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764704"/>
            <a:ext cx="2119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Четвертый этап этап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373216"/>
            <a:ext cx="837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Segoe Print" panose="02000600000000000000" pitchFamily="2" charset="0"/>
                <a:cs typeface="Times New Roman" pitchFamily="18" charset="0"/>
              </a:rPr>
              <a:t>Добавим немного цвета….И оставим сушиться….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425_171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79" y="621639"/>
            <a:ext cx="5201541" cy="5903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7" y="2492896"/>
            <a:ext cx="3168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Segoe Print" panose="02000600000000000000" pitchFamily="2" charset="0"/>
                <a:cs typeface="Times New Roman" pitchFamily="18" charset="0"/>
              </a:rPr>
              <a:t>Вот такая цветная бумага у меня получилась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5028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Применим ее для творчества</a:t>
            </a:r>
          </a:p>
        </p:txBody>
      </p:sp>
      <p:pic>
        <p:nvPicPr>
          <p:cNvPr id="3" name="Рисунок 2" descr="IMG_20210425_171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594521"/>
            <a:ext cx="5031640" cy="3642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20210425_164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147" y="1556792"/>
            <a:ext cx="279834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12446" y="1412776"/>
            <a:ext cx="4669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Из моей бумаги получилась прекрасная аппликация, конверт с открыткой, и самолет!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056" y="4365104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Print" panose="02000600000000000000" pitchFamily="2" charset="0"/>
              </a:rPr>
              <a:t> Моя бабушка очень любит читать газеты, после того как газета прочитана она ее выкидывает. Я люблю рисовать, а мой старший брат учится в 7 классе и у нас много исписанных тетрадей и альбомов, которые мы так же выбрасываем </a:t>
            </a:r>
          </a:p>
        </p:txBody>
      </p:sp>
      <p:pic>
        <p:nvPicPr>
          <p:cNvPr id="5" name="Рисунок 4" descr="нуж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832" y="476672"/>
            <a:ext cx="2672773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1518E-617F-4343-9938-7AEC238EF3EE}"/>
              </a:ext>
            </a:extLst>
          </p:cNvPr>
          <p:cNvSpPr txBox="1"/>
          <p:nvPr/>
        </p:nvSpPr>
        <p:spPr>
          <a:xfrm>
            <a:off x="4427984" y="1412776"/>
            <a:ext cx="374441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Проблемная ситуация</a:t>
            </a:r>
            <a:endParaRPr lang="ru-RU" sz="1400" b="1" dirty="0">
              <a:solidFill>
                <a:srgbClr val="7030A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048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Вывод:</a:t>
            </a:r>
          </a:p>
          <a:p>
            <a:endParaRPr lang="ru-RU" sz="3200" b="1" dirty="0">
              <a:solidFill>
                <a:srgbClr val="7030A0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atin typeface="Segoe Print" panose="02000600000000000000" pitchFamily="2" charset="0"/>
                <a:cs typeface="Times New Roman" pitchFamily="18" charset="0"/>
              </a:rPr>
              <a:t>Моя гипотеза оказалась верна, из использованной бумаги в домашних условиях можно изготовить бумагу и применить ее для творчества</a:t>
            </a:r>
          </a:p>
          <a:p>
            <a:pPr algn="just"/>
            <a:endParaRPr lang="ru-RU" sz="2000" b="1" i="1" dirty="0">
              <a:latin typeface="Segoe Print" panose="02000600000000000000" pitchFamily="2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Segoe Script" panose="030B0504020000000003" pitchFamily="66" charset="0"/>
                <a:cs typeface="Times New Roman" pitchFamily="18" charset="0"/>
              </a:rPr>
              <a:t>НО……МНЕ ХОТЕЛОСЬ БЫ ЕЩЕ РАЗ СКАЗАТЬ….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Благодаря вторичной переработке бумаги и картона, можно получать продукцию, не уступающую по качеству той, что изготавливается непосредственно  из дерева. </a:t>
            </a:r>
          </a:p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 А еще я узнала, что:</a:t>
            </a:r>
          </a:p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1. 60 килограмм макулатуры – это одно спасенное дерево;</a:t>
            </a:r>
          </a:p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2. Около четверти всего мусора на планете является бумажными отходами и бумажной продукцией.</a:t>
            </a:r>
          </a:p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3. Среднестатистический россиянин нуждается в 25 килограммах бумаги в год, соответственно одна семья при желании может сберечь 1 дерево в год;</a:t>
            </a:r>
          </a:p>
          <a:p>
            <a:pPr algn="just"/>
            <a:r>
              <a:rPr lang="ru-RU" b="1" dirty="0">
                <a:latin typeface="Segoe Print" panose="02000600000000000000" pitchFamily="2" charset="0"/>
                <a:cs typeface="Times New Roman" pitchFamily="18" charset="0"/>
              </a:rPr>
              <a:t>4. Площадь лесных массивов на нашей планете постоянно сокращается, следовательно, дефицит деревьев станет глобальной проблемой в ближайшее время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Сдай макулатуру — спаси жизнь дереву!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Ты — человек! Зависит от тебя,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будет жить, дышать твоя планета: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тебе врученные моря, поля, леса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храни как драгоценные заветы …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лучше хвойным воздухом дышать,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вырубать деревья для бумаги. . .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переработку тонны мусора собрать,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рощи засорять, луга, овраги. . .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Очистить от бумажных гор подвал —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леса сберечь. И новых дней страницы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расскажут, как ты бережно хранишь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богатства родины, как ими ты гордишься.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B4C32-6966-4BFE-93E0-1C79363F7D56}"/>
              </a:ext>
            </a:extLst>
          </p:cNvPr>
          <p:cNvSpPr txBox="1"/>
          <p:nvPr/>
        </p:nvSpPr>
        <p:spPr>
          <a:xfrm>
            <a:off x="1691680" y="2420888"/>
            <a:ext cx="6311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0489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9332C-8378-4CA4-82DE-DCA291F4495C}"/>
              </a:ext>
            </a:extLst>
          </p:cNvPr>
          <p:cNvSpPr txBox="1"/>
          <p:nvPr/>
        </p:nvSpPr>
        <p:spPr>
          <a:xfrm>
            <a:off x="827584" y="4581128"/>
            <a:ext cx="72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anose="02000600000000000000" pitchFamily="2" charset="0"/>
              </a:rPr>
              <a:t>Недавно в детском саду у нас проходила акция «Сбереги деревце» и мы собирали макулатуру. В садике я узнала о том, что можно дать бумаге вторую жизнь, то есть сделать бумагу своими руками в домашних условиях. Мне захотелось попробовать это сделать. Я поделилась своими мыслями с мамой и она захотела мне помочь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D11A7F-1868-418C-A1EB-80B1E85910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760640" cy="3933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62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425_1631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2360" y="836712"/>
            <a:ext cx="3052088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Segoe Print" panose="02000600000000000000" pitchFamily="2" charset="0"/>
              </a:rPr>
              <a:t>Мы решили выяснить, а как происходит процесс изготовления бумаги и можно ли дать новую жизнь старой бумаге?</a:t>
            </a:r>
          </a:p>
        </p:txBody>
      </p:sp>
      <p:pic>
        <p:nvPicPr>
          <p:cNvPr id="19458" name="Picture 2" descr="https://i.pinimg.com/originals/d2/e5/57/d2e557f5b437e32356751e07275a66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3312367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Цель проекта:</a:t>
            </a:r>
          </a:p>
          <a:p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 Изготовить бумагу из использованного сырья в домашних условиях, и найти ей применений в творчестве</a:t>
            </a:r>
          </a:p>
          <a:p>
            <a:endParaRPr lang="ru-RU" sz="2000" b="1" dirty="0">
              <a:latin typeface="Segoe Print" panose="02000600000000000000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Гипотеза:</a:t>
            </a:r>
          </a:p>
          <a:p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Можно ли дать использованной бумаге «вторую жизнь»</a:t>
            </a:r>
          </a:p>
          <a:p>
            <a:endParaRPr lang="ru-RU" sz="2000" b="1" dirty="0">
              <a:latin typeface="Segoe Print" panose="02000600000000000000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План работы: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для начала необходимо узнать о том, что такое бумага, когда она появилась,  как и из чего делают бумагу;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 необходимо  познакомиться  с повторной переработкой использованной бумаги;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 и наконец самое интересное, изготовить бумагу самой в домашних условиях и найти ей применение в творческой деятельности</a:t>
            </a:r>
          </a:p>
          <a:p>
            <a:pPr>
              <a:buFont typeface="Arial" pitchFamily="34" charset="0"/>
              <a:buChar char="•"/>
            </a:pPr>
            <a:endParaRPr lang="ru-RU" sz="2000" b="1" dirty="0">
              <a:latin typeface="Segoe Print" panose="02000600000000000000" pitchFamily="2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Методы исследования: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 изучение литературы и ресурсов «Интернет»;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 изготовление бумаги;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 применение изготовленной бумаги в творчестве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Цай лу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3429000"/>
            <a:ext cx="2736304" cy="3084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3212976"/>
            <a:ext cx="5184576" cy="338437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Изобретателем бумаги считается китаец </a:t>
            </a:r>
            <a:r>
              <a:rPr lang="ru-RU" sz="2000" b="1" dirty="0" err="1">
                <a:latin typeface="Segoe Print" pitchFamily="2" charset="0"/>
                <a:cs typeface="Times New Roman" pitchFamily="18" charset="0"/>
              </a:rPr>
              <a:t>Цай</a:t>
            </a:r>
            <a:r>
              <a:rPr lang="ru-RU" sz="2000" b="1" dirty="0">
                <a:latin typeface="Segoe Print" pitchFamily="2" charset="0"/>
                <a:cs typeface="Times New Roman" pitchFamily="18" charset="0"/>
              </a:rPr>
              <a:t> Лунь. Он </a:t>
            </a:r>
            <a:r>
              <a:rPr lang="ru-RU" sz="2000" b="1" dirty="0">
                <a:latin typeface="Segoe Print" pitchFamily="2" charset="0"/>
              </a:rPr>
              <a:t>растолок волокна тутового дерева, древесную золу, тряпки и пеньку. Всё это он перемешал с водой и получившуюся массу выложил на форму (деревянную рамку и сито из бамбука). После сушки на солнце он эту массу разгладил с помощью камней. В результате получились прочные листы бумаги.</a:t>
            </a:r>
          </a:p>
          <a:p>
            <a:pPr algn="just"/>
            <a:endParaRPr lang="ru-RU" sz="2000" b="1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Segoe Print" pitchFamily="2" charset="0"/>
              </a:rPr>
              <a:t>Древние люди сначала писали на камнях, потом на сырых глиняных плитках, другие — на дощечках, залитых воском, выдавливая буквы острой палочкой. Египтяне придумали писать на папирусе - болотном тростнике  и на пальмовых листьях. Потом люди приспособились писать на коже животных, очищенной от шерсти и жира, — пергаменте. На Руси писали на березовой коре — бересте.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Segoe Print" panose="02000600000000000000" pitchFamily="2" charset="0"/>
                <a:cs typeface="Times New Roman" pitchFamily="18" charset="0"/>
              </a:rPr>
              <a:t>Появление первой бумаги в России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5121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>
                <a:latin typeface="Segoe Print" panose="02000600000000000000" pitchFamily="2" charset="0"/>
                <a:cs typeface="Times New Roman" pitchFamily="18" charset="0"/>
              </a:rPr>
              <a:t>В России изготовление собственной бумаги началось только во времена Ивана Грозного</a:t>
            </a:r>
            <a:endParaRPr lang="ru-RU" sz="3600" dirty="0"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9" name="Содержимое 8" descr="9688805_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3068960"/>
            <a:ext cx="2723775" cy="2769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8024" y="1124744"/>
            <a:ext cx="4041775" cy="172819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Segoe Print" panose="02000600000000000000" pitchFamily="2" charset="0"/>
                <a:cs typeface="Times New Roman" pitchFamily="18" charset="0"/>
              </a:rPr>
              <a:t>Более широкое развитие бумажное дело получило при Петре 1, были построены первые фабрики по производству бумаги </a:t>
            </a:r>
          </a:p>
        </p:txBody>
      </p:sp>
      <p:pic>
        <p:nvPicPr>
          <p:cNvPr id="12" name="Содержимое 11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3816424" cy="3451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548680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Segoe Print" panose="02000600000000000000" pitchFamily="2" charset="0"/>
                <a:cs typeface="Times New Roman" pitchFamily="18" charset="0"/>
              </a:rPr>
              <a:t>Современный бумажный комбинат представляет собой сложную систему, для которой характерно повторное использование материалов. Использование вторичного сырья позволяет снизить стоимость готовой продукции, а так же сохранить деревья на планете</a:t>
            </a:r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911252"/>
            <a:ext cx="353654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4077072" cy="306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838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Segoe Print" pitchFamily="2" charset="0"/>
              </a:rPr>
              <a:t>Где взрослые и дети используют бумагу</a:t>
            </a:r>
          </a:p>
        </p:txBody>
      </p:sp>
      <p:pic>
        <p:nvPicPr>
          <p:cNvPr id="3" name="Содержимое 9" descr="i,e[u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340768"/>
            <a:ext cx="3695328" cy="2771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Segoe Print" pitchFamily="2" charset="0"/>
              </a:rPr>
              <a:t>Взрослые используют бумагу в своей работе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5" name="Содержимое 6" descr="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988840"/>
            <a:ext cx="3641676" cy="2428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1268760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Segoe Print" pitchFamily="2" charset="0"/>
              </a:rPr>
              <a:t>Дети используют бумагу в учёбе</a:t>
            </a:r>
            <a:endParaRPr lang="ru-RU" sz="2000" dirty="0"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5172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Segoe Print" pitchFamily="2" charset="0"/>
              </a:rPr>
              <a:t>Люди узнают новости из писем и газет</a:t>
            </a:r>
            <a:endParaRPr lang="ru-RU" sz="2000" dirty="0">
              <a:latin typeface="Segoe Print" pitchFamily="2" charset="0"/>
            </a:endParaRPr>
          </a:p>
        </p:txBody>
      </p:sp>
      <p:pic>
        <p:nvPicPr>
          <p:cNvPr id="36866" name="Picture 2" descr="https://i.siteapi.org/P7mf4gK6v7ziOUsUg-5Bg5m_f9Y=/0x0:1180x842/addf11e71dd5421.s2.siteapi.org/img/d6gt46hzvvw4cw4sg04oc4sk8ws4w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81128"/>
            <a:ext cx="2808312" cy="2003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977</Words>
  <Application>Microsoft Office PowerPoint</Application>
  <PresentationFormat>Экран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Print</vt:lpstr>
      <vt:lpstr>Segoe Script</vt:lpstr>
      <vt:lpstr>Times New Roman</vt:lpstr>
      <vt:lpstr>Тема Office</vt:lpstr>
      <vt:lpstr>«Сбережем деревце»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Появление первой бумаги в России </vt:lpstr>
      <vt:lpstr>Презентация PowerPoint</vt:lpstr>
      <vt:lpstr>Презентация PowerPoint</vt:lpstr>
      <vt:lpstr>Презентация PowerPoint</vt:lpstr>
      <vt:lpstr>Применение бумаги.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орильршпгодюжпигор</dc:title>
  <dc:creator>user</dc:creator>
  <cp:lastModifiedBy>1</cp:lastModifiedBy>
  <cp:revision>133</cp:revision>
  <cp:lastPrinted>2021-05-13T11:36:34Z</cp:lastPrinted>
  <dcterms:created xsi:type="dcterms:W3CDTF">2021-04-24T11:49:38Z</dcterms:created>
  <dcterms:modified xsi:type="dcterms:W3CDTF">2021-05-13T11:40:30Z</dcterms:modified>
</cp:coreProperties>
</file>