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581" autoAdjust="0"/>
  </p:normalViewPr>
  <p:slideViewPr>
    <p:cSldViewPr>
      <p:cViewPr varScale="1">
        <p:scale>
          <a:sx n="67" d="100"/>
          <a:sy n="67" d="100"/>
        </p:scale>
        <p:origin x="-773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32E4-F55F-4B8E-940D-9D1506174137}" type="datetimeFigureOut">
              <a:rPr lang="ru-RU" smtClean="0"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0982-5A62-4121-A004-F65411678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127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32E4-F55F-4B8E-940D-9D1506174137}" type="datetimeFigureOut">
              <a:rPr lang="ru-RU" smtClean="0"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0982-5A62-4121-A004-F65411678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6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32E4-F55F-4B8E-940D-9D1506174137}" type="datetimeFigureOut">
              <a:rPr lang="ru-RU" smtClean="0"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0982-5A62-4121-A004-F65411678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56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32E4-F55F-4B8E-940D-9D1506174137}" type="datetimeFigureOut">
              <a:rPr lang="ru-RU" smtClean="0"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0982-5A62-4121-A004-F65411678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04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32E4-F55F-4B8E-940D-9D1506174137}" type="datetimeFigureOut">
              <a:rPr lang="ru-RU" smtClean="0"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0982-5A62-4121-A004-F65411678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70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32E4-F55F-4B8E-940D-9D1506174137}" type="datetimeFigureOut">
              <a:rPr lang="ru-RU" smtClean="0"/>
              <a:t>13.07.2017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0982-5A62-4121-A004-F65411678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54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32E4-F55F-4B8E-940D-9D1506174137}" type="datetimeFigureOut">
              <a:rPr lang="ru-RU" smtClean="0"/>
              <a:t>13.07.2017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0982-5A62-4121-A004-F65411678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538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32E4-F55F-4B8E-940D-9D1506174137}" type="datetimeFigureOut">
              <a:rPr lang="ru-RU" smtClean="0"/>
              <a:t>13.07.2017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0982-5A62-4121-A004-F65411678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13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32E4-F55F-4B8E-940D-9D1506174137}" type="datetimeFigureOut">
              <a:rPr lang="ru-RU" smtClean="0"/>
              <a:t>13.07.2017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0982-5A62-4121-A004-F65411678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483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32E4-F55F-4B8E-940D-9D1506174137}" type="datetimeFigureOut">
              <a:rPr lang="ru-RU" smtClean="0"/>
              <a:t>13.07.2017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0982-5A62-4121-A004-F65411678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015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32E4-F55F-4B8E-940D-9D1506174137}" type="datetimeFigureOut">
              <a:rPr lang="ru-RU" smtClean="0"/>
              <a:t>13.07.2017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0982-5A62-4121-A004-F65411678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533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532E4-F55F-4B8E-940D-9D1506174137}" type="datetimeFigureOut">
              <a:rPr lang="ru-RU" smtClean="0"/>
              <a:t>13.07.2017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60982-5A62-4121-A004-F65411678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8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4" y="0"/>
            <a:ext cx="3846513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017963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Виталий Алексеев - Песенка-капель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065" y="60233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93675"/>
            <a:ext cx="8059737" cy="646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30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517775"/>
            <a:ext cx="9132887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06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684076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98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84" y="1357884"/>
            <a:ext cx="4142232" cy="4142232"/>
          </a:xfrm>
          <a:prstGeom prst="rect">
            <a:avLst/>
          </a:prstGeom>
        </p:spPr>
      </p:pic>
      <p:pic>
        <p:nvPicPr>
          <p:cNvPr id="3" name="46. Track 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53632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4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4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6966520" cy="354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95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льфеджио. Ритмические загадки. Овощи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0" y="0"/>
            <a:ext cx="9164139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3" name="25. 25 НАША МАМА, Ю.Слоно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1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24936" cy="6264696"/>
          </a:xfrm>
          <a:prstGeom prst="rect">
            <a:avLst/>
          </a:prstGeom>
        </p:spPr>
      </p:pic>
      <p:pic>
        <p:nvPicPr>
          <p:cNvPr id="3" name="Потанцуй со мной дружок – тане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915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4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5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2400"/>
            <a:ext cx="8351837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64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123950"/>
            <a:ext cx="3309937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29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Экран (4:3)</PresentationFormat>
  <Paragraphs>0</Paragraphs>
  <Slides>11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2</cp:revision>
  <dcterms:created xsi:type="dcterms:W3CDTF">2017-07-13T20:01:56Z</dcterms:created>
  <dcterms:modified xsi:type="dcterms:W3CDTF">2017-07-13T20:13:20Z</dcterms:modified>
</cp:coreProperties>
</file>