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1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7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9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0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9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4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8861-01F2-4940-9EEF-3DB152BDF98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C5D7-B594-4A62-9F43-FF88D74F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6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нимашки цветы\WaterMaster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5250" y="548680"/>
            <a:ext cx="7793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«Звуковой анализ слова»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161" y="1700808"/>
            <a:ext cx="49700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Что? </a:t>
            </a:r>
            <a:r>
              <a:rPr lang="ru-RU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Зачем?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Почему?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725144"/>
            <a:ext cx="505016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 для родителей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етей 6-7 лет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Учитель-логопед Головина О.В.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Ноябрь 2018г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имашки цветы\WaterSlaidPr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-1"/>
            <a:ext cx="9153337" cy="69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858859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успешное формирование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детей навыка звукового анализа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Способствовать  формированию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необходимых 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знаний о выполнении звукового анализа;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Приёмы помощи  в освоении звукового анализа в семье;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Содействовать  формированию адекватной родительской оценки  детских возможностей.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6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имашки цветы\WaterSlaidPr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-1"/>
            <a:ext cx="9153337" cy="69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9999"/>
          <a:stretch/>
        </p:blipFill>
        <p:spPr bwMode="auto">
          <a:xfrm>
            <a:off x="1874346" y="620688"/>
            <a:ext cx="5457800" cy="51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6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имашки цветы\WaterSlaidPr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-1"/>
            <a:ext cx="9153337" cy="69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7474" r="13030" b="13132"/>
          <a:stretch/>
        </p:blipFill>
        <p:spPr bwMode="auto">
          <a:xfrm>
            <a:off x="899592" y="620688"/>
            <a:ext cx="7992888" cy="58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505" y="5085184"/>
            <a:ext cx="316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о, у, ы, э, и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4797152"/>
            <a:ext cx="116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звуков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имашки цветы\WaterSlaidPr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-1"/>
            <a:ext cx="9153337" cy="69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b="32323"/>
          <a:stretch/>
        </p:blipFill>
        <p:spPr bwMode="auto">
          <a:xfrm>
            <a:off x="-5471" y="1196752"/>
            <a:ext cx="9144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2351" y="273422"/>
            <a:ext cx="2826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Звуки-36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7285" y="5819328"/>
            <a:ext cx="2282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Буквы-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22" y="-243408"/>
            <a:ext cx="1676894" cy="167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243408"/>
            <a:ext cx="1676894" cy="167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60232" y="273422"/>
            <a:ext cx="1152128" cy="779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6625">
            <a:off x="6628034" y="289145"/>
            <a:ext cx="1165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89297" y="5934670"/>
            <a:ext cx="131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(22)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243" y="472514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852895"/>
            <a:ext cx="345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Знаки: Ъ  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9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имашки цветы\WaterSlaidPr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" y="0"/>
            <a:ext cx="9153337" cy="69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3244056"/>
            <a:ext cx="1732039" cy="162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9367" y="2513273"/>
            <a:ext cx="20476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980728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55749" y="661921"/>
            <a:ext cx="1752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ОЛЯ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8" y="5046990"/>
            <a:ext cx="1894516" cy="174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4454624"/>
            <a:ext cx="2318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КИНО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72733"/>
              </p:ext>
            </p:extLst>
          </p:nvPr>
        </p:nvGraphicFramePr>
        <p:xfrm>
          <a:off x="4187477" y="1858558"/>
          <a:ext cx="3048000" cy="8522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16000"/>
                <a:gridCol w="1016000"/>
                <a:gridCol w="1016000"/>
              </a:tblGrid>
              <a:tr h="852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02" y="3640819"/>
            <a:ext cx="30543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77" y="5748807"/>
            <a:ext cx="30543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4427984" y="2056073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67" y="3817557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66" y="5917081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08" y="0"/>
            <a:ext cx="92314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места звука в слове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имашки цветы\WaterSlaidPr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64" y="9128"/>
            <a:ext cx="9153337" cy="69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5916"/>
            <a:ext cx="1571638" cy="147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1913" y="1789817"/>
            <a:ext cx="14282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4149" y="3174846"/>
            <a:ext cx="792088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7192" y="3174846"/>
            <a:ext cx="85695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37" y="3174846"/>
            <a:ext cx="840342" cy="85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61" y="3481215"/>
            <a:ext cx="3077865" cy="19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37" y="5751549"/>
            <a:ext cx="942000" cy="962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31" y="5752364"/>
            <a:ext cx="959127" cy="962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15" y="5638911"/>
            <a:ext cx="1198859" cy="1219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1408" y="4343936"/>
            <a:ext cx="136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9686" y="260648"/>
            <a:ext cx="6775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Звуковой анализ слов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6582" y="115969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99811" y="2037815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31938" y="2814939"/>
            <a:ext cx="457200" cy="4902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62872" y="1155233"/>
            <a:ext cx="3559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обозначение твердости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согласных звука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872" y="1986230"/>
            <a:ext cx="3379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-обозначение мягкости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согласных звука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7649" y="2843560"/>
            <a:ext cx="412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-обозначение гласных звуков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имашки цветы\WaterSlaidPr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64" y="9128"/>
            <a:ext cx="9153337" cy="69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220006" cy="56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374" y="4437112"/>
            <a:ext cx="940117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113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11</cp:revision>
  <dcterms:created xsi:type="dcterms:W3CDTF">2018-11-07T16:53:12Z</dcterms:created>
  <dcterms:modified xsi:type="dcterms:W3CDTF">2018-11-09T11:38:58Z</dcterms:modified>
</cp:coreProperties>
</file>