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8" r:id="rId10"/>
    <p:sldId id="269" r:id="rId11"/>
    <p:sldId id="272" r:id="rId12"/>
    <p:sldId id="273" r:id="rId13"/>
    <p:sldId id="275" r:id="rId14"/>
    <p:sldId id="262" r:id="rId15"/>
    <p:sldId id="278" r:id="rId16"/>
    <p:sldId id="283" r:id="rId17"/>
    <p:sldId id="279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5F7C8-C53C-43F4-A62F-1833A9924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1E14F7-0326-4527-BA66-D5D6AC49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2FDEFC-BE5F-43EC-827D-391BB361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F22366-3AE8-4812-A21A-8881240A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4358AD-5008-47C9-9AB6-A95F0CC0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2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E826A-B48A-45FB-A8ED-1F34CFD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20F284-2098-447B-AD90-11687E07A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56DEF2-E432-4E36-90A1-E75FC725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E2AB31-515A-4385-A2F4-F134EBC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9BD561-C894-453F-95D6-03CA0249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7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C8F9F74-E57D-4240-A3B1-E2AD4959C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3CE719-D977-4740-876D-112FFC7D0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BEFC08-F6A3-41C3-AF25-172BD223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98D4DD-07D5-4B13-9E9F-A014C3D1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EE5B67-171C-4314-8040-08D10455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1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F4094-108F-4591-A02C-F0AD408D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6035E-7161-4B5C-AA63-E20194675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34BEDB-C0AD-422B-81A5-83D5E17AC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3BD9DF-FB89-4FEA-B4D3-DC9E9D9C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15BCAB-6285-4EBD-9394-CD30D6F5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47213-92D8-4702-A44E-423BAAF7F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6AFB4B-86AD-4472-9449-DB9769907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D38E81-6047-47B7-9F17-1F22D83E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507C1A-6360-454C-9A22-BD5F0ED2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3FB831-8BE6-4C2A-B74F-0C6BE349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2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34BAA-8F81-4034-92BA-210BD894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16995F-F4AA-4111-A029-BFD61EA7F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22C982-3D2B-43DF-855C-03900FC88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CE634F-2272-4FDC-B3DB-9146978F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166558-A54C-45AE-BBDA-3CA9ECC0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3D3901-0DB2-4832-AEFB-F734A00B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2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60E6D-0227-4016-8DED-41F645712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575629-F9B9-4E63-9DCA-16B9F3367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C413A2-3EEC-41BB-9E0B-3E82B8228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FEF359-EE4D-4185-BEF6-85667C522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896470-89C6-4FAA-9A9E-6356B6A68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8930DDD-555D-4E2C-B54E-1DE622B4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23B0CF-A7F3-4CCC-813C-5FA1C3D7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EDF662-F372-47F6-85D4-611B46C9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8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42193-8960-46FC-BA02-EC478B58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96AA0A-EE57-4401-B8DC-8BF94359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C52E65-6343-48F4-9493-E0B4FA98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D07F45-D3A9-48E5-AD88-E55C6C91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8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AAA55A-DCAA-48C3-8F36-CB27DF2F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158C36-C352-45BA-A3F2-047B309E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C3BA59-5D47-4E86-B36F-06A14E0C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2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EB598-13EB-4CE3-95D4-1342C8CF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A01532-8E30-4230-BC69-B7921724C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74617E-1002-40D3-98EB-FE54921CC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753BD8-672A-4B79-9B76-B76453A3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B6EAFC-F0D7-4CAA-AA0E-9225B0DDB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DEB7C4-B88D-4152-BBEF-419585E6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5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72A70-20FB-4A68-8234-1B3C3CA0D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2DD93E-345E-454B-AD0A-A02E873BB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9C51FD-454A-4B0F-BDB4-168D7430E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522D06-1D14-4DD7-94F9-97B61623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36BCC9-DC11-4658-8538-F79B2009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786F7D-ACC1-4811-B6AB-A6512EB0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2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47388-3496-4EF0-924D-437FB8180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C80664-386F-4074-9DE7-DC0C862A8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764D2C-84A6-4D84-9415-D9D87E8B5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FFCF5-D14D-4E2C-A048-CBBE32B04596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B97175-AE11-4703-AE09-102B0C692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014E8-CCF4-4E18-93A4-1D02075E1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0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ds1teremok.gavyam@yarregion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F8A71-2501-40C5-8409-F12CADE44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720" y="16611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Основная образовательная программа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МДОУ «Детский сад №1 «Теремок»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BD2A19-281A-4715-917C-77E14791A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6419"/>
            <a:ext cx="9144000" cy="1010602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краткая презентация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35C5CE-9447-49B3-9388-92BABF6B97C3}"/>
              </a:ext>
            </a:extLst>
          </p:cNvPr>
          <p:cNvSpPr txBox="1"/>
          <p:nvPr/>
        </p:nvSpPr>
        <p:spPr>
          <a:xfrm>
            <a:off x="4271645" y="6457950"/>
            <a:ext cx="348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г. Гаврилов –Ям 2020</a:t>
            </a:r>
          </a:p>
        </p:txBody>
      </p:sp>
    </p:spTree>
    <p:extLst>
      <p:ext uri="{BB962C8B-B14F-4D97-AF65-F5344CB8AC3E}">
        <p14:creationId xmlns:p14="http://schemas.microsoft.com/office/powerpoint/2010/main" val="158448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F27B4-364B-4712-8FDE-57578D8C1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Виды деятельности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 дошкольном возрасте (3-8 лет)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73CBEE-2EC5-453D-9594-6906411AB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7" y="1343818"/>
            <a:ext cx="11501437" cy="549592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игровая, включая сюжетно-ролевую игру, игру с правилами и другие виды игры;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коммуникативная (общение и взаимодействие со взрослыми и сверстниками);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познавательно-исследовательская (исследования объектов окружающего мира и экспериментирования с ними);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восприятие художественной литературы и фольклора;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самообслуживание и элементарный бытовой труд (в помещении и на улице);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изобразительная (рисование, лепка, аппликация);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двигательная (овладение основными движениями) форма активности ребенка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самообслуживание и элементарный бытовой труд (в помещении и на улице);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изобразительная (рисование, лепка, аппликация);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двигательная (овладение основными движениями) форма активности ребенка.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21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57F92-E790-46A8-A337-1AC7B56B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239"/>
            <a:ext cx="10515600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ориентиры раннего возраста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6CC2B-6453-4338-B539-8090F6B6B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14389"/>
            <a:ext cx="11730038" cy="592137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Использует специфические, культурно фиксированные предметные действия; знает назначение бытовых предметов (ложки, расчески, карандаша и пр.) и умеет пользовать ими;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Владеет простейшими навыками самообслуживания;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Стремится проявлять самостоятельность в бытовом и игровом поведении;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Владеет активной речью, включенной в общение; может обращаться с вопросами и просьбами, понимает речь взрослых;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Знает названия окружающих предметов и игрушек; стремится к общению со взрослыми и активно подражает им в движениях;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Появляются игры, в которых ребенок воспроизводит действия взрослого;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Появляется интерес к сверстникам; наблюдает за их действиями и подражает им;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Проявляет интерес к стихам, песням и сказкам, рассматриванию картинки, стремится двигаться под музыку;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Эмоционально откликается на различные произведения культуры и искусства: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90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26590-64C5-4C6E-876F-15C9A7AE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086"/>
            <a:ext cx="10515600" cy="9779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достижения на этапе завершения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DA602-10B1-4FCA-B6D6-B50FB9BB6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169986"/>
            <a:ext cx="11772900" cy="568801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деятельности-игре, общении, познавательно-исследовательской деятельности, конструирования и др.;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Способен выбирать себе род занятий, участников по совместной 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овладевает установкой положительного отношения к миру, к разным видам труда, другим людям и самому себе, обладает чувством собственного достоинства;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Активно взаимодействует со сверстниками и взрослыми, участвует в совместных играх;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Способен договариваться, учитывать интересы и чувства других, сопереживать неудачам и радовать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обладает развитым воображением, которое реализуется в разных видах деятельности, и прежде всего в игре;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Владеет различными формами и видами игры, различает условную и реальную ситуации;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0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7A4CF-2298-41AA-B24D-0A251628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106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достижения на этапе завершения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1B436-BCD6-4A65-9F6A-40EF0AD1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314450"/>
            <a:ext cx="11715750" cy="533558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Умеет подчиняться разными правилами и социальным нормам;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Достаточно хорошо владеют устной речью, может выражать свои мысли и желания, может использовать речь для выражения своих мыслей, чувств, желаний, построения речевого высказывания в ситуации общения;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Знаком с произведениями детской литературы;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Может выделять звуки в словах, у ребенка складываются предпосылки к грамотности;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Развита крупная и мелкая моторика;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Подвижен, вынослив, владеет основными движениями; может контролировать свои движения и управлять ими;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Способен к волевым усилиям;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Может следовать социальным нормам и правилам в различных видах деятельности, во взаимоотношениях со взрослыми и сверстниками;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Может соблюдать правила безопасного поведения и личной гигиены.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96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91721-3ED5-4338-AA04-07DAB6CBA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Содержание образовательной деятельности по возрастам соответствует примерной образовательной программе дошкольного образования «Детство»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22A2DB-A9BD-4C81-89CE-0AC451B9D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7575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Вариативная часть программы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Оздоровительная работа: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система оздоровительных мероприятий, группа оздоровительной направленности, оздоровительные часы, профилактика нарушений опорно-двигательной системы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Развитие речи: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образовательные события по программе развития связной речи для детей 5-7 лет «Родное слово»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Опытно-экспериментальная деятельность: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образовательные события по программе «Экспериментирование с живой и неживой природой»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Конструирование: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образовательные события по программе «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LEGO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в детском саду»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588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090DB-9CB0-4347-9595-B73A2BA8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89217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Коррекционно-развивающая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483476-8C7D-4C08-BDE8-FF39AA69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3" y="1000126"/>
            <a:ext cx="11701462" cy="57499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Создание специальных образовательных условий:</a:t>
            </a:r>
          </a:p>
          <a:p>
            <a:pPr marL="0" indent="0"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создание адаптивной среды, позволяющей обеспечить воспитанникам полноценную интеграцию и личностную самореализацию в образовательном учреждении;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создание вариативных условий для получения образования детьми, имеющими различные недостатки в физическом и (или) психическом развитии;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содержание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воспитательно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-образовательного процесса в группах определяется образовательной программой детского сада, адаптированной образовательной программой, индивидуальным образовательным маршрутом  для ребенка с особыми образовательными потребностями;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использование специальных образовательных программ и методов обучения и воспитания;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использование специальных учебных пособий и дидактических материалов, специальных технических средств коллективного и индивидуального пользования;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786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A12A9-EC53-4097-9341-AE5B73AA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64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Коррекционно-развивающая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58FB41-5BE8-486C-A77B-F40C6219F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3" y="1157288"/>
            <a:ext cx="11415712" cy="521493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Создание специальных образовательных условий:</a:t>
            </a:r>
          </a:p>
          <a:p>
            <a:pPr marL="0" lvl="0" indent="0"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проведение индивидуальных и групповых коррекционных занятий;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создание условий для специальной подготовки педагогического коллектива образовательного учреждения. Педагогические работники должны знать основы коррекционной педагогики и специальной психологии, иметь четкое представление об особенностях психофизического развития детей с ограниченными возможностями здоровья, о методиках и технологиях организации образовательного и реабилитационного процесса для таких детей;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проведение информационно-просветительской, разъяснительной работы по вопросам, связанными с особенностями образовательного процесса для данной категории детей, со всеми участниками образовательного процесса - обучающимися (как имеющими, так и не имеющими недостатки в развитии), их родителями (законными представителями), педагогическими работниками.</a:t>
            </a:r>
          </a:p>
        </p:txBody>
      </p:sp>
    </p:spTree>
    <p:extLst>
      <p:ext uri="{BB962C8B-B14F-4D97-AF65-F5344CB8AC3E}">
        <p14:creationId xmlns:p14="http://schemas.microsoft.com/office/powerpoint/2010/main" val="3887682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C088B-D9CD-40F8-B8D7-0FF57DD8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Особенности взаимодействия педагогического коллектива с семьями воспитанников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0DF3CF-813D-4098-834A-897EDC815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Задачи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формирование психолого- педагогических компетенций родителей;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приобщение родителей к участию  в жизни ДОУ;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оказание помощи семьям воспитанников в развитии, воспитании и обучении детей;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изучение и пропаганда лучшего семейного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930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3C549-ECCC-4EC3-87C1-FBB7FE07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Система  взаимодействия  с родителями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56A5E8-C6A8-41A2-BE48-28AA14E0B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-163513">
              <a:lnSpc>
                <a:spcPct val="80000"/>
              </a:lnSpc>
              <a:buFont typeface="Arial" charset="0"/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включает: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22287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</a:p>
          <a:p>
            <a:pPr marL="522287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ознакомление родителей с содержанием работы  ДОУ, направленной на физическое, психическое и социальное  развитие ребенка;</a:t>
            </a:r>
          </a:p>
          <a:p>
            <a:pPr marL="522287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участие в составлении планов: спортивных и культурно-массовых мероприятий, работы родительского комитета; </a:t>
            </a:r>
          </a:p>
          <a:p>
            <a:pPr marL="522287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целенаправленную работу, пропагандирующую общественное дошкольное воспитание в его разных формах;</a:t>
            </a:r>
          </a:p>
          <a:p>
            <a:pPr marL="522287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696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66816-8262-4A84-B2C8-CA9AEF87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Участие родителей в жизни ДОУ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56E980-041C-48CD-A732-F3B50C41C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проведении мониторинговых исследований;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создании условий (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участие в субботниках по благоустройству территории; помощь в создании предметно-развивающей среды; оказание помощи в ремонтных работах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управлении ДОУ;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просветительской деятельности, направленной на  повышение педагогической культуры, расширение информационного поля родителей;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воспитательно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-образовательном процессе ДОУ, направленном на установление сотрудничества и партнерских отношений с целью вовлечения родителей в единое образовательное пространство.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69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8D8EA-7C92-49EE-B482-1FACC8DF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Основная образовательная программа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48C503-6AA1-4F6E-92AB-A01FC0492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Определяет цель, задачи, планируемые результаты, содержание и организацию образовательного процесса на ступени дошкольного образования </a:t>
            </a:r>
          </a:p>
          <a:p>
            <a:pPr algn="ctr"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Обеспечивает достижение воспитанниками готовности к школе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649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95966-9FC2-4B37-86EE-6090C8F2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Приглашаем к сотрудничеству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ru-RU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A43FF2-00F6-427A-B973-BF25A16A4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152240 Ярославская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обл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г. Гаврилов-Ям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ул. Луначарского д 17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тел: (848534) 2-00-66, 2-48-47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e-mail: </a:t>
            </a:r>
            <a:r>
              <a:rPr lang="en-US" dirty="0">
                <a:hlinkClick r:id="rId2"/>
              </a:rPr>
              <a:t>ds1teremok.gavyam@yarregion.ru</a:t>
            </a:r>
            <a:r>
              <a:rPr lang="ru-RU" dirty="0"/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0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8D8EA-7C92-49EE-B482-1FACC8DF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Контингент детей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48C503-6AA1-4F6E-92AB-A01FC0492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1825625"/>
            <a:ext cx="11587162" cy="4351338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           В детском саду работают: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4 группы общеразвивающей направленности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 группа - оздоровительная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п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ринцип комплектования - одновозрастной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99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0FEC3-F1BD-4706-B046-6D3E170D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224"/>
            <a:ext cx="10515600" cy="106362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Режим дня в  детском саду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9AE5E3-49B1-4EFF-8D36-814443C94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62292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Прием детей в детский сад, самостоятельная, деятельность детей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Утренняя гимнастика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Завтрак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Развивающие образовательные ситуации на игровой основе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Второй завтрак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Прогулка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Обед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Дневной сон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Подъем, дыхательная гимнастика, воздушные процедуры, игровой массаж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Совместная продуктивная деятельность, индивидуальная работа с детьми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Полдник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Игры, досуги, самостоятельная деятельность по интересам, общение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67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82012-EA2B-4545-BB1E-D465E3E5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441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Миссия ДОУ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F30545-3B46-48E4-86EA-FFBD82C6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4413"/>
            <a:ext cx="10515600" cy="5529262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по отношению к воспитанникам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  осуществление личностно – ориентированного подхода к каждому ребенку,  предоставление каждому условий, необходимых для целостного развития личности, формирование компетентностей с учетом их индивидуальных способностей и возможностей, в соответствии с требованиями семьи и государства, посредством обеспечения сохранения, укрепления и развития психического и физического здоровья;</a:t>
            </a:r>
          </a:p>
          <a:p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по отношению к родителям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  активное включение их в совместную деятельность как равноправных и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равноответственных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партнеров на основе понимания важности и необходимости их роли в жизни ребенка;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по отношению к социуму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  повышение конкурентоспособности ДОУ за счет повышения качества образовательного процесса, расширения спектра образовательных услуг.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62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30BBE-1B66-4AF0-A834-79F9FF74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Цель программы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5B6BEE-24BE-460E-8B17-B1A9A6B7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создание условий развития ребенка, открывающих возможности для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и соответствующих возрасту видов деятельности; 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65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D64A1-2D44-4B6B-B8F1-8D5EED32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931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Задачи программы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9530E2-CD0D-48F5-9FA7-511DA3783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849312"/>
            <a:ext cx="11730038" cy="589438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охранять и укреплять физическое и психическое здоровье детей, в том числе их эмоциональное благополучие, формировать основы двигательной и гигиенической культуры;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создать благоприятные условия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формировать общую культуру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формировать предпосылки учебной деятельности;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способствовать развитию познавательной активности, любознательности, стремления к самостоятельному познанию и размышлению, развитию умственных способностей и речи;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развивать у детей на основе разнообразного образовательного содержания эмоциональной отзывчивости, способности к сопереживанию, готовности к проявлению гуманного отношения;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побуждать творческую активность детей, стимулированием воображения, желания включаться в творческую деятельность;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обеспечить психолого-педагогическую поддержку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42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7B1EE-4A96-40F3-B3D6-B756587F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Основные направления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развития и образования детей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24444-0989-408C-9FA1-81EF4589C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Социально-коммуникативное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Познавательное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Речевое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Художественно-эстетическое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Физическое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Содержание образовательных областей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реализуется через различные виды деятельности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47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839CC-A8AE-4E8F-9773-96EF89E1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Виды деятельности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 раннем возрасте (1-3 года)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32B0F-5AE7-4B5A-A76C-C2F8B76F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предметная деятельность и игры с составными и динамическими игрушками;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экспериментирование с материалами и веществами (песок, вода, тесто и пр.);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общение с взрослым и совместные игры со сверстниками под руководством взрослого;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самообслуживание и действия с бытовыми предметами-орудиями (ложка, совок, лопатка и пр.);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восприятие смысла музыки, сказок, стихов, рассматривание картинок;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двигательная активность.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11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1629</Words>
  <Application>Microsoft Office PowerPoint</Application>
  <PresentationFormat>Широкоэкранный</PresentationFormat>
  <Paragraphs>144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Тема Office</vt:lpstr>
      <vt:lpstr>Основная образовательная программа  МДОУ «Детский сад №1 «Теремок»</vt:lpstr>
      <vt:lpstr>Основная образовательная программа </vt:lpstr>
      <vt:lpstr>Контингент детей</vt:lpstr>
      <vt:lpstr>Режим дня в  детском саду</vt:lpstr>
      <vt:lpstr>Миссия ДОУ</vt:lpstr>
      <vt:lpstr>Цель программы</vt:lpstr>
      <vt:lpstr>Задачи программы</vt:lpstr>
      <vt:lpstr>Основные направления  развития и образования детей </vt:lpstr>
      <vt:lpstr>Виды деятельности  в раннем возрасте (1-3 года)</vt:lpstr>
      <vt:lpstr>Виды деятельности  в дошкольном возрасте (3-8 лет)</vt:lpstr>
      <vt:lpstr>Целевые ориентиры раннего возраста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Содержание образовательной деятельности по возрастам соответствует примерной образовательной программе дошкольного образования «Детство»</vt:lpstr>
      <vt:lpstr>Коррекционно-развивающая работа</vt:lpstr>
      <vt:lpstr>Коррекционно-развивающая работа</vt:lpstr>
      <vt:lpstr>Особенности взаимодействия педагогического коллектива с семьями воспитанников</vt:lpstr>
      <vt:lpstr>Система  взаимодействия  с родителями </vt:lpstr>
      <vt:lpstr>Участие родителей в жизни ДОУ</vt:lpstr>
      <vt:lpstr>Приглашаем к сотрудничеству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 МДОУ «Детский сад №1 «Теремок»</dc:title>
  <dc:creator>Галина Дементьева</dc:creator>
  <cp:lastModifiedBy> </cp:lastModifiedBy>
  <cp:revision>21</cp:revision>
  <dcterms:created xsi:type="dcterms:W3CDTF">2022-12-16T18:21:44Z</dcterms:created>
  <dcterms:modified xsi:type="dcterms:W3CDTF">2022-12-18T11:11:35Z</dcterms:modified>
</cp:coreProperties>
</file>